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65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24" autoAdjust="0"/>
    <p:restoredTop sz="94660"/>
  </p:normalViewPr>
  <p:slideViewPr>
    <p:cSldViewPr>
      <p:cViewPr varScale="1">
        <p:scale>
          <a:sx n="88" d="100"/>
          <a:sy n="8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Rios de Portugal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78FB7-716A-4B67-943A-AFD79FD08F67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2E8B0-C123-4A02-9E4E-31A4F4A8109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959708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Rios de Portugal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06548-64D6-4AFB-B057-F1FAF260FAB9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D6E5A-429A-4862-AB17-76826CD8701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19091424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 Black" pitchFamily="34" charset="0"/>
                <a:cs typeface="Arial" pitchFamily="34" charset="0"/>
              </a:defRPr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1B8009-E8E8-49C7-9511-9B9D95320D04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smtClean="0"/>
              <a:t>Trabalho realizado por: Ana Pratinha e Ana Silva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499D13-D771-4E8C-9994-1D0EC501F8E3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16136188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2A67-F86B-4BDF-9FC4-96AE80576308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49635765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9FCF-B7AD-40B1-8F9F-01993BF3E163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5231229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672408" cy="365125"/>
          </a:xfrm>
        </p:spPr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2299861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E586-79D3-47EC-B510-4E31F4642132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957116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3CD-9725-4E4B-BFE0-016179D2F3B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7173833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F19C-3E8A-4A5F-9440-EDF4E55EBD6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9842916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B6DA-7726-4D55-BA1B-F9A0C2BCD01B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8587150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58F2-D0ED-49C4-AC8C-AFFCCD48128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4006124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1238-772F-4B97-AE91-7A7BC1929BB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8756782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40B5-7A79-419D-9EE0-7E52FB5F98E2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3521320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8CD6D0AF-BE74-4E49-8D7C-210C9CFB3F81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3528392" cy="365125"/>
          </a:xfrm>
          <a:prstGeom prst="rect">
            <a:avLst/>
          </a:prstGeo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r>
              <a:rPr lang="pt-PT" dirty="0" smtClean="0"/>
              <a:t>Trabalho realizado por: Ana Pratinha e Ana Silva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83499D13-D771-4E8C-9994-1D0EC501F8E3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8370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heel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glow rad="101600">
              <a:schemeClr val="accent1">
                <a:lumMod val="50000"/>
                <a:alpha val="60000"/>
              </a:schemeClr>
            </a:glow>
            <a:outerShdw blurRad="63500" dir="3600000" algn="tl" rotWithShape="0">
              <a:srgbClr val="000000">
                <a:alpha val="70000"/>
              </a:srgbClr>
            </a:outerShdw>
          </a:effectLst>
          <a:latin typeface="Agency FB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0">
          <a:ln>
            <a:noFill/>
          </a:ln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tx2">
                <a:alpha val="60000"/>
              </a:schemeClr>
            </a:glow>
          </a:effectLst>
          <a:latin typeface="Agency FB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cap="none" spc="0">
          <a:ln>
            <a:noFill/>
          </a:ln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tx2">
                <a:alpha val="60000"/>
              </a:schemeClr>
            </a:glow>
          </a:effectLst>
          <a:latin typeface="Agency FB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 cap="none" spc="0">
          <a:ln>
            <a:noFill/>
          </a:ln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tx2">
                <a:alpha val="60000"/>
              </a:schemeClr>
            </a:glow>
          </a:effectLst>
          <a:latin typeface="Agency FB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 cap="none" spc="0">
          <a:ln>
            <a:noFill/>
          </a:ln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tx2">
                <a:alpha val="60000"/>
              </a:schemeClr>
            </a:glow>
          </a:effectLst>
          <a:latin typeface="Agency FB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 cap="none" spc="0">
          <a:ln>
            <a:noFill/>
          </a:ln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tx2">
                <a:alpha val="60000"/>
              </a:schemeClr>
            </a:glow>
          </a:effectLst>
          <a:latin typeface="Agency FB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1470025"/>
          </a:xfrm>
        </p:spPr>
        <p:txBody>
          <a:bodyPr/>
          <a:lstStyle/>
          <a:p>
            <a:r>
              <a:rPr lang="pt-PT" dirty="0" smtClean="0"/>
              <a:t>Rios de Portugal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860" y="3786190"/>
            <a:ext cx="4343408" cy="828684"/>
          </a:xfrm>
        </p:spPr>
        <p:txBody>
          <a:bodyPr/>
          <a:lstStyle/>
          <a:p>
            <a:r>
              <a:rPr lang="pt-PT" dirty="0" smtClean="0"/>
              <a:t>d</a:t>
            </a:r>
            <a:r>
              <a:rPr lang="pt-PT" dirty="0" smtClean="0"/>
              <a:t>e norte a sul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1</a:t>
            </a:fld>
            <a:endParaRPr lang="pt-PT" dirty="0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9EDC-0576-4933-82EE-FAC454EDA077}" type="datetime1">
              <a:rPr lang="pt-PT" smtClean="0"/>
              <a:pPr/>
              <a:t>02-07-2012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61627223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Minho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12" name="Rectangle 22"/>
          <p:cNvSpPr txBox="1">
            <a:spLocks noChangeArrowheads="1"/>
          </p:cNvSpPr>
          <p:nvPr/>
        </p:nvSpPr>
        <p:spPr bwMode="auto">
          <a:xfrm>
            <a:off x="3004414" y="1614233"/>
            <a:ext cx="5554960" cy="26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sz="2800" dirty="0" smtClean="0">
                <a:solidFill>
                  <a:schemeClr val="bg1"/>
                </a:solidFill>
                <a:latin typeface="Tahoma" pitchFamily="34" charset="0"/>
              </a:rPr>
              <a:t>Rio luso-espanhol, fronteira entre o norte de Portugal e a Galiza. </a:t>
            </a:r>
          </a:p>
          <a:p>
            <a:endParaRPr lang="pt-PT" sz="2800" dirty="0" smtClean="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pt-PT" sz="2800" dirty="0" smtClean="0">
                <a:solidFill>
                  <a:schemeClr val="bg1"/>
                </a:solidFill>
                <a:latin typeface="Tahoma" pitchFamily="34" charset="0"/>
              </a:rPr>
              <a:t>Nasce nos Montes Cantábricos, em Espanha.</a:t>
            </a:r>
          </a:p>
          <a:p>
            <a:endParaRPr lang="pt-PT" sz="2800" dirty="0" smtClean="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pt-PT" sz="2800" dirty="0" smtClean="0">
                <a:solidFill>
                  <a:schemeClr val="bg1"/>
                </a:solidFill>
                <a:latin typeface="Tahoma" pitchFamily="34" charset="0"/>
              </a:rPr>
              <a:t>O seu curso estende-se ao longo de 300 km.</a:t>
            </a:r>
            <a:endParaRPr lang="pt-PT" sz="2800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8" name="Picture 7" descr="Rio Minh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42910" y="1785926"/>
            <a:ext cx="2088232" cy="42625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070441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Lima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12" name="Rectangle 22"/>
          <p:cNvSpPr txBox="1">
            <a:spLocks noChangeArrowheads="1"/>
          </p:cNvSpPr>
          <p:nvPr/>
        </p:nvSpPr>
        <p:spPr bwMode="auto">
          <a:xfrm>
            <a:off x="3004414" y="1614233"/>
            <a:ext cx="5554960" cy="26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Rio que atravessa toda a região do Minho. </a:t>
            </a:r>
          </a:p>
          <a:p>
            <a:pPr>
              <a:defRPr/>
            </a:pPr>
            <a:endParaRPr lang="pt-PT" sz="2800" kern="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Nasce em Espanha e desagua no Oceano Atlântico, junto a Viana do Castelo. </a:t>
            </a:r>
          </a:p>
          <a:p>
            <a:pPr>
              <a:defRPr/>
            </a:pPr>
            <a:endParaRPr lang="pt-PT" sz="2800" kern="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Percorre cerca de 130 km.</a:t>
            </a:r>
            <a:endParaRPr lang="pt-PT" sz="2800" kern="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13" descr="Rio Li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643050"/>
            <a:ext cx="2195735" cy="447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070441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Douro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10" name="Picture 23" descr="Rio Dou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2099268" cy="428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2"/>
          <p:cNvSpPr txBox="1">
            <a:spLocks noChangeArrowheads="1"/>
          </p:cNvSpPr>
          <p:nvPr/>
        </p:nvSpPr>
        <p:spPr bwMode="auto">
          <a:xfrm>
            <a:off x="3004414" y="1614233"/>
            <a:ext cx="5554960" cy="26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kumimoji="0" lang="pt-PT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Um dos maiores rios, com 650 km de comprimento. </a:t>
            </a:r>
          </a:p>
          <a:p>
            <a:pPr>
              <a:spcBef>
                <a:spcPct val="0"/>
              </a:spcBef>
              <a:defRPr/>
            </a:pPr>
            <a:endParaRPr kumimoji="0" lang="pt-PT" sz="280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kumimoji="0" lang="pt-PT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Nasce em Espanha, na Serra de </a:t>
            </a:r>
            <a:r>
              <a:rPr kumimoji="0" lang="pt-PT" sz="28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Urbião</a:t>
            </a:r>
            <a:r>
              <a:rPr kumimoji="0" lang="pt-PT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 fronteira desde Miranda do Douro até Barca de Alva.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kumimoji="0" lang="pt-PT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spcBef>
                <a:spcPct val="0"/>
              </a:spcBef>
              <a:defRPr/>
            </a:pPr>
            <a:r>
              <a:rPr kumimoji="0" lang="pt-PT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Desagua no Oceano Atlântico na cidade do Porto. </a:t>
            </a:r>
            <a:endParaRPr kumimoji="0" lang="pt-PT" sz="280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ucko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70441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Mondego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7" name="Picture 8" descr="Rio Monde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714488"/>
            <a:ext cx="2088232" cy="426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59832" y="1628800"/>
            <a:ext cx="5626968" cy="29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O maior rio inteiramente português. </a:t>
            </a:r>
          </a:p>
          <a:p>
            <a:pPr>
              <a:defRPr/>
            </a:pP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Nasce na Serra da Estrela e desagua no Oceano Atlântico, junto à cidade da Figueira da Foz</a:t>
            </a: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defRPr/>
            </a:pP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Percorre</a:t>
            </a:r>
            <a:r>
              <a:rPr kumimoji="0" lang="pt-PT" sz="2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cerca</a:t>
            </a: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de 220 km.</a:t>
            </a:r>
            <a:endParaRPr kumimoji="0" lang="pt-PT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pt-PT" sz="3200" b="0" i="0" u="none" strike="noStrike" kern="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56463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Tejo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7" name="Picture 20" descr="Rio Tej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016224" cy="411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9"/>
          <p:cNvSpPr txBox="1">
            <a:spLocks noChangeArrowheads="1"/>
          </p:cNvSpPr>
          <p:nvPr/>
        </p:nvSpPr>
        <p:spPr bwMode="auto">
          <a:xfrm>
            <a:off x="2915816" y="1628800"/>
            <a:ext cx="575311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2800" kern="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É</a:t>
            </a: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t-PT" sz="2800" kern="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 maior rio da Península </a:t>
            </a:r>
            <a:r>
              <a:rPr lang="pt-PT" sz="2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Ibérica, com </a:t>
            </a: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900 km.</a:t>
            </a:r>
          </a:p>
          <a:p>
            <a:pPr>
              <a:defRPr/>
            </a:pP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Nasce na Serra de </a:t>
            </a:r>
            <a:r>
              <a:rPr kumimoji="0" lang="pt-PT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Albarracim</a:t>
            </a: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 Espanha, e desagua no Oceano Atlântico, em largo estuário, em S. Julião da Barra.</a:t>
            </a:r>
          </a:p>
        </p:txBody>
      </p:sp>
    </p:spTree>
    <p:extLst>
      <p:ext uri="{BB962C8B-B14F-4D97-AF65-F5344CB8AC3E}">
        <p14:creationId xmlns:p14="http://schemas.microsoft.com/office/powerpoint/2010/main" xmlns="" val="262353601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Sado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7</a:t>
            </a:fld>
            <a:endParaRPr lang="pt-PT"/>
          </a:p>
        </p:txBody>
      </p:sp>
      <p:pic>
        <p:nvPicPr>
          <p:cNvPr id="7" name="Picture 11" descr="Rio Sa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2160240" cy="44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3354683" y="2556531"/>
            <a:ext cx="5122912" cy="260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ct val="0"/>
              </a:spcBef>
              <a:buNone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Nasce na Serra do Caldeirão e desagua no Oceano Atlântico por um largo estuário, na cidade de Setúbal, após um percurso de 135 quilómetros.</a:t>
            </a:r>
          </a:p>
        </p:txBody>
      </p:sp>
    </p:spTree>
    <p:extLst>
      <p:ext uri="{BB962C8B-B14F-4D97-AF65-F5344CB8AC3E}">
        <p14:creationId xmlns:p14="http://schemas.microsoft.com/office/powerpoint/2010/main" xmlns="" val="24116853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Rio Guadiana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D6C3-7344-4250-A798-1B188DCAC66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realizado por: Ana Pratinha e Ana Silva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9D13-D771-4E8C-9994-1D0EC501F8E3}" type="slidenum">
              <a:rPr lang="pt-PT" smtClean="0"/>
              <a:pPr/>
              <a:t>8</a:t>
            </a:fld>
            <a:endParaRPr lang="pt-PT"/>
          </a:p>
        </p:txBody>
      </p:sp>
      <p:pic>
        <p:nvPicPr>
          <p:cNvPr id="7" name="Picture 10" descr="Rio Guadia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35371"/>
            <a:ext cx="2088232" cy="426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 txBox="1">
            <a:spLocks noChangeArrowheads="1"/>
          </p:cNvSpPr>
          <p:nvPr/>
        </p:nvSpPr>
        <p:spPr bwMode="auto">
          <a:xfrm>
            <a:off x="3480226" y="1635371"/>
            <a:ext cx="5194920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Nasce em Espanha e faz fronteira com Portugal. </a:t>
            </a:r>
          </a:p>
          <a:p>
            <a:pPr algn="just">
              <a:defRPr/>
            </a:pP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Desagua em Vila Real de Santo António </a:t>
            </a:r>
            <a:r>
              <a:rPr lang="pt-PT" sz="24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depois d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e ter percorrido 690 km. </a:t>
            </a:r>
          </a:p>
          <a:p>
            <a:pPr algn="just">
              <a:defRPr/>
            </a:pP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No seu leito está construída a barragem do Alqueva, cuja água se destinará a abastecer e irrigar uma boa parte do Alentejo.</a:t>
            </a:r>
          </a:p>
        </p:txBody>
      </p:sp>
    </p:spTree>
    <p:extLst>
      <p:ext uri="{BB962C8B-B14F-4D97-AF65-F5344CB8AC3E}">
        <p14:creationId xmlns:p14="http://schemas.microsoft.com/office/powerpoint/2010/main" xmlns="" val="312294761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352</Words>
  <Application>Microsoft Office PowerPoint</Application>
  <PresentationFormat>Apresentação no Ecrã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Tema do Office</vt:lpstr>
      <vt:lpstr>Rios de Portugal</vt:lpstr>
      <vt:lpstr>Rio Minho</vt:lpstr>
      <vt:lpstr>Rio Lima</vt:lpstr>
      <vt:lpstr>Rio Douro</vt:lpstr>
      <vt:lpstr>Rio Mondego</vt:lpstr>
      <vt:lpstr>Rio Tejo</vt:lpstr>
      <vt:lpstr>Rio Sado</vt:lpstr>
      <vt:lpstr>Rio Guadiana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anapratinha</cp:lastModifiedBy>
  <cp:revision>23</cp:revision>
  <dcterms:created xsi:type="dcterms:W3CDTF">2012-06-29T14:15:29Z</dcterms:created>
  <dcterms:modified xsi:type="dcterms:W3CDTF">2012-07-02T16:59:23Z</dcterms:modified>
</cp:coreProperties>
</file>